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0D7C4B3-0C09-4C08-AE47-4BF088BBEAFF}" type="datetimeFigureOut">
              <a:rPr lang="es-ES" smtClean="0"/>
              <a:t>29/03/2012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708A257-1B69-423B-A5FF-70D9B1C1650D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7C4B3-0C09-4C08-AE47-4BF088BBEAFF}" type="datetimeFigureOut">
              <a:rPr lang="es-ES" smtClean="0"/>
              <a:t>29/03/2012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8A257-1B69-423B-A5FF-70D9B1C1650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0D7C4B3-0C09-4C08-AE47-4BF088BBEAFF}" type="datetimeFigureOut">
              <a:rPr lang="es-ES" smtClean="0"/>
              <a:t>29/03/2012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4708A257-1B69-423B-A5FF-70D9B1C1650D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7C4B3-0C09-4C08-AE47-4BF088BBEAFF}" type="datetimeFigureOut">
              <a:rPr lang="es-ES" smtClean="0"/>
              <a:t>29/03/2012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708A257-1B69-423B-A5FF-70D9B1C1650D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7C4B3-0C09-4C08-AE47-4BF088BBEAFF}" type="datetimeFigureOut">
              <a:rPr lang="es-ES" smtClean="0"/>
              <a:t>29/03/2012</a:t>
            </a:fld>
            <a:endParaRPr lang="es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4708A257-1B69-423B-A5FF-70D9B1C1650D}" type="slidenum">
              <a:rPr lang="es-ES" smtClean="0"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0D7C4B3-0C09-4C08-AE47-4BF088BBEAFF}" type="datetimeFigureOut">
              <a:rPr lang="es-ES" smtClean="0"/>
              <a:t>29/03/2012</a:t>
            </a:fld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708A257-1B69-423B-A5FF-70D9B1C1650D}" type="slidenum">
              <a:rPr lang="es-ES" smtClean="0"/>
              <a:t>‹Nº›</a:t>
            </a:fld>
            <a:endParaRPr lang="es-ES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0D7C4B3-0C09-4C08-AE47-4BF088BBEAFF}" type="datetimeFigureOut">
              <a:rPr lang="es-ES" smtClean="0"/>
              <a:t>29/03/2012</a:t>
            </a:fld>
            <a:endParaRPr lang="es-ES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708A257-1B69-423B-A5FF-70D9B1C1650D}" type="slidenum">
              <a:rPr lang="es-ES" smtClean="0"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ES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7C4B3-0C09-4C08-AE47-4BF088BBEAFF}" type="datetimeFigureOut">
              <a:rPr lang="es-ES" smtClean="0"/>
              <a:t>29/03/2012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708A257-1B69-423B-A5FF-70D9B1C1650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7C4B3-0C09-4C08-AE47-4BF088BBEAFF}" type="datetimeFigureOut">
              <a:rPr lang="es-ES" smtClean="0"/>
              <a:t>29/03/2012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708A257-1B69-423B-A5FF-70D9B1C1650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7C4B3-0C09-4C08-AE47-4BF088BBEAFF}" type="datetimeFigureOut">
              <a:rPr lang="es-ES" smtClean="0"/>
              <a:t>29/03/2012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708A257-1B69-423B-A5FF-70D9B1C1650D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0D7C4B3-0C09-4C08-AE47-4BF088BBEAFF}" type="datetimeFigureOut">
              <a:rPr lang="es-ES" smtClean="0"/>
              <a:t>29/03/2012</a:t>
            </a:fld>
            <a:endParaRPr lang="es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4708A257-1B69-423B-A5FF-70D9B1C1650D}" type="slidenum">
              <a:rPr lang="es-ES" smtClean="0"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0D7C4B3-0C09-4C08-AE47-4BF088BBEAFF}" type="datetimeFigureOut">
              <a:rPr lang="es-ES" smtClean="0"/>
              <a:t>29/03/2012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708A257-1B69-423B-A5FF-70D9B1C1650D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AVANCES MÉDICOS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7559752" cy="4925144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s-ES" b="1" dirty="0" smtClean="0"/>
              <a:t>Pinol: </a:t>
            </a:r>
            <a:r>
              <a:rPr lang="es-ES" dirty="0" smtClean="0"/>
              <a:t>Tratado de la Insania donde propone modificaciones importantes como:</a:t>
            </a:r>
          </a:p>
          <a:p>
            <a:pPr marL="1314450" lvl="2" indent="-514350" algn="just">
              <a:buFont typeface="+mj-lt"/>
              <a:buAutoNum type="arabicPeriod"/>
            </a:pPr>
            <a:r>
              <a:rPr lang="es-ES" dirty="0" smtClean="0"/>
              <a:t>Asilo como lugar de terapia</a:t>
            </a:r>
          </a:p>
          <a:p>
            <a:pPr marL="1314450" lvl="2" indent="-514350" algn="just">
              <a:buFont typeface="+mj-lt"/>
              <a:buAutoNum type="arabicPeriod"/>
            </a:pPr>
            <a:r>
              <a:rPr lang="es-ES" dirty="0" smtClean="0"/>
              <a:t>Rechazo de terapia acientífica (hechizos…)</a:t>
            </a:r>
          </a:p>
          <a:p>
            <a:pPr marL="1314450" lvl="2" indent="-514350" algn="just">
              <a:buFont typeface="+mj-lt"/>
              <a:buAutoNum type="arabicPeriod"/>
            </a:pPr>
            <a:r>
              <a:rPr lang="es-ES" dirty="0" smtClean="0"/>
              <a:t>Estudio desde una perspectiva científica</a:t>
            </a:r>
          </a:p>
          <a:p>
            <a:pPr marL="514350" indent="-514350" algn="just"/>
            <a:r>
              <a:rPr lang="es-ES" b="1" dirty="0" smtClean="0"/>
              <a:t>Esquirol:  </a:t>
            </a:r>
            <a:r>
              <a:rPr lang="es-ES" dirty="0" smtClean="0"/>
              <a:t>Diferencia idiota de demente o confusión mental</a:t>
            </a:r>
          </a:p>
          <a:p>
            <a:pPr marL="514350" indent="-514350" algn="just"/>
            <a:r>
              <a:rPr lang="es-ES" b="1" dirty="0" err="1" smtClean="0"/>
              <a:t>Itard</a:t>
            </a:r>
            <a:r>
              <a:rPr lang="es-ES" b="1" dirty="0" smtClean="0"/>
              <a:t>: </a:t>
            </a:r>
            <a:r>
              <a:rPr lang="es-ES" dirty="0" smtClean="0"/>
              <a:t>Trabajo educativo con </a:t>
            </a:r>
            <a:r>
              <a:rPr lang="es-ES" dirty="0" err="1" smtClean="0"/>
              <a:t>Victor</a:t>
            </a:r>
            <a:r>
              <a:rPr lang="es-ES" dirty="0" smtClean="0"/>
              <a:t> que contribuyó a la evolución de la educación especial</a:t>
            </a:r>
          </a:p>
          <a:p>
            <a:pPr marL="514350" indent="-514350" algn="just"/>
            <a:r>
              <a:rPr lang="es-ES" b="1" dirty="0" err="1" smtClean="0"/>
              <a:t>Séguin</a:t>
            </a:r>
            <a:r>
              <a:rPr lang="es-ES" dirty="0" smtClean="0"/>
              <a:t>: Método fisiológico basado en la actividad sensorial</a:t>
            </a:r>
          </a:p>
          <a:p>
            <a:pPr marL="514350" indent="-514350" algn="just"/>
            <a:r>
              <a:rPr lang="es-ES" b="1" dirty="0" err="1" smtClean="0"/>
              <a:t>Howe</a:t>
            </a:r>
            <a:r>
              <a:rPr lang="es-ES" b="1" dirty="0" smtClean="0"/>
              <a:t>: </a:t>
            </a:r>
            <a:r>
              <a:rPr lang="es-ES" dirty="0" smtClean="0"/>
              <a:t>Se interesó por niños sordos y ciegos y se le relaciona con el origen del movimiento del retraso mental en EEUU</a:t>
            </a:r>
          </a:p>
          <a:p>
            <a:pPr marL="514350" indent="-514350" algn="just"/>
            <a:r>
              <a:rPr lang="es-ES" b="1" dirty="0" smtClean="0"/>
              <a:t>Down: </a:t>
            </a:r>
            <a:endParaRPr lang="es-ES" dirty="0" smtClean="0"/>
          </a:p>
          <a:p>
            <a:pPr marL="1314450" lvl="2" indent="-514350" algn="just">
              <a:buFont typeface="+mj-lt"/>
              <a:buAutoNum type="arabicPeriod"/>
            </a:pPr>
            <a:r>
              <a:rPr lang="es-ES" b="1" dirty="0" smtClean="0"/>
              <a:t>Clasificación y descripción del mongolismo</a:t>
            </a:r>
          </a:p>
          <a:p>
            <a:pPr marL="1314450" lvl="2" indent="-514350" algn="just">
              <a:buFont typeface="+mj-lt"/>
              <a:buAutoNum type="arabicPeriod"/>
            </a:pPr>
            <a:r>
              <a:rPr lang="es-ES" b="1" dirty="0" smtClean="0"/>
              <a:t>Prevención del retraso mental</a:t>
            </a:r>
          </a:p>
          <a:p>
            <a:pPr marL="1314450" lvl="2" indent="-514350" algn="just">
              <a:buFont typeface="+mj-lt"/>
              <a:buAutoNum type="arabicPeriod"/>
            </a:pPr>
            <a:r>
              <a:rPr lang="es-ES" b="1" dirty="0" smtClean="0"/>
              <a:t>Adiestramiento precoz</a:t>
            </a:r>
          </a:p>
          <a:p>
            <a:pPr marL="514350" indent="-514350"/>
            <a:endParaRPr lang="es-ES" dirty="0" smtClean="0"/>
          </a:p>
          <a:p>
            <a:pPr marL="1314450" lvl="2" indent="-514350">
              <a:buNone/>
            </a:pP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AVANCES MÉDICOS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683568" y="1916832"/>
            <a:ext cx="7343728" cy="3963144"/>
          </a:xfrm>
        </p:spPr>
        <p:txBody>
          <a:bodyPr>
            <a:normAutofit lnSpcReduction="10000"/>
          </a:bodyPr>
          <a:lstStyle/>
          <a:p>
            <a:pPr algn="just"/>
            <a:r>
              <a:rPr lang="es-ES" b="1" dirty="0" smtClean="0"/>
              <a:t>María Montessori</a:t>
            </a:r>
            <a:r>
              <a:rPr lang="es-ES" dirty="0" smtClean="0"/>
              <a:t>: Estudia los diferentes tipos de deficiencia infantil</a:t>
            </a:r>
          </a:p>
          <a:p>
            <a:pPr algn="just"/>
            <a:r>
              <a:rPr lang="es-ES" b="1" dirty="0" err="1" smtClean="0"/>
              <a:t>Binet</a:t>
            </a:r>
            <a:r>
              <a:rPr lang="es-ES" b="1" dirty="0" smtClean="0"/>
              <a:t> y </a:t>
            </a:r>
            <a:r>
              <a:rPr lang="es-ES" b="1" dirty="0" err="1" smtClean="0"/>
              <a:t>Simon</a:t>
            </a:r>
            <a:r>
              <a:rPr lang="es-ES" dirty="0" smtClean="0"/>
              <a:t>: Psicometría y modelo psicopedagógico</a:t>
            </a:r>
          </a:p>
          <a:p>
            <a:pPr algn="just"/>
            <a:r>
              <a:rPr lang="es-ES" b="1" u="sng" dirty="0" smtClean="0"/>
              <a:t>PROBLEMA:</a:t>
            </a:r>
            <a:r>
              <a:rPr lang="es-ES" dirty="0" smtClean="0"/>
              <a:t> En EEUU la eugenesia desarrolla creencia y actitudes bastante negativas hacia estas personas con retrasos mentales contribuyendo a la institucionalización</a:t>
            </a:r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Intermedi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14</TotalTime>
  <Words>142</Words>
  <Application>Microsoft Office PowerPoint</Application>
  <PresentationFormat>Presentación en pantalla (4:3)</PresentationFormat>
  <Paragraphs>17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Intermedio</vt:lpstr>
      <vt:lpstr>AVANCES MÉDICOS</vt:lpstr>
      <vt:lpstr>AVANCES MÉDICOS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AVANCES MÉDICOS</dc:title>
  <dc:creator>Familia</dc:creator>
  <cp:lastModifiedBy>Familia</cp:lastModifiedBy>
  <cp:revision>4</cp:revision>
  <dcterms:created xsi:type="dcterms:W3CDTF">2012-03-29T14:03:36Z</dcterms:created>
  <dcterms:modified xsi:type="dcterms:W3CDTF">2012-03-29T14:18:03Z</dcterms:modified>
</cp:coreProperties>
</file>